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Google Sans Medium"/>
      <p:regular r:id="rId22"/>
      <p:bold r:id="rId23"/>
      <p:italic r:id="rId24"/>
      <p:boldItalic r:id="rId25"/>
    </p:embeddedFont>
    <p:embeddedFont>
      <p:font typeface="Google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GoogleSansMedium-regular.fntdata"/><Relationship Id="rId21" Type="http://schemas.openxmlformats.org/officeDocument/2006/relationships/slide" Target="slides/slide15.xml"/><Relationship Id="rId24" Type="http://schemas.openxmlformats.org/officeDocument/2006/relationships/font" Target="fonts/GoogleSansMedium-italic.fntdata"/><Relationship Id="rId23" Type="http://schemas.openxmlformats.org/officeDocument/2006/relationships/font" Target="fonts/GoogleSans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GoogleSans-regular.fntdata"/><Relationship Id="rId25" Type="http://schemas.openxmlformats.org/officeDocument/2006/relationships/font" Target="fonts/GoogleSansMedium-boldItalic.fntdata"/><Relationship Id="rId28" Type="http://schemas.openxmlformats.org/officeDocument/2006/relationships/font" Target="fonts/GoogleSans-italic.fntdata"/><Relationship Id="rId27" Type="http://schemas.openxmlformats.org/officeDocument/2006/relationships/font" Target="fonts/Google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b4d60ce750_88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b4d60ce750_88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ad07014906_2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3ad07014906_2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ad07014906_2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3ad07014906_2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ad07014906_2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3ad07014906_2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d07014906_2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3ad07014906_2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ad07014906_2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3ad07014906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ad07014906_2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3ad07014906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d07014906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3ad07014906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ad07014906_2_5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3ad07014906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d07014906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3ad07014906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ad07014906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3ad07014906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d07014906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3ad07014906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d07014906_2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3ad07014906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d07014906_2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3ad07014906_2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d07014906_2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3ad07014906_2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CUSTOM_16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3ECF6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6"/>
          <p:cNvGrpSpPr/>
          <p:nvPr/>
        </p:nvGrpSpPr>
        <p:grpSpPr>
          <a:xfrm>
            <a:off x="245950" y="206044"/>
            <a:ext cx="3103568" cy="388343"/>
            <a:chOff x="245950" y="206044"/>
            <a:chExt cx="3103568" cy="388343"/>
          </a:xfrm>
        </p:grpSpPr>
        <p:pic>
          <p:nvPicPr>
            <p:cNvPr id="101" name="Google Shape;101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5950" y="206044"/>
              <a:ext cx="2755487" cy="3565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" name="Google Shape;102;p26"/>
            <p:cNvSpPr txBox="1"/>
            <p:nvPr/>
          </p:nvSpPr>
          <p:spPr>
            <a:xfrm>
              <a:off x="939318" y="409588"/>
              <a:ext cx="2410200" cy="18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50">
                  <a:solidFill>
                    <a:srgbClr val="434343"/>
                  </a:solidFill>
                  <a:latin typeface="Google Sans Medium"/>
                  <a:ea typeface="Google Sans Medium"/>
                  <a:cs typeface="Google Sans Medium"/>
                  <a:sym typeface="Google Sans Medium"/>
                </a:rPr>
                <a:t>On </a:t>
              </a:r>
              <a:r>
                <a:rPr lang="en-GB" sz="1200">
                  <a:solidFill>
                    <a:srgbClr val="434343"/>
                  </a:solidFill>
                  <a:latin typeface="Google Sans Medium"/>
                  <a:ea typeface="Google Sans Medium"/>
                  <a:cs typeface="Google Sans Medium"/>
                  <a:sym typeface="Google Sans Medium"/>
                </a:rPr>
                <a:t>Campus</a:t>
              </a:r>
              <a:endParaRPr sz="1200">
                <a:solidFill>
                  <a:srgbClr val="434343"/>
                </a:solidFill>
                <a:latin typeface="Google Sans Medium"/>
                <a:ea typeface="Google Sans Medium"/>
                <a:cs typeface="Google Sans Medium"/>
                <a:sym typeface="Google Sans Medium"/>
              </a:endParaRPr>
            </a:p>
          </p:txBody>
        </p:sp>
      </p:grpSp>
      <p:sp>
        <p:nvSpPr>
          <p:cNvPr id="103" name="Google Shape;103;p26"/>
          <p:cNvSpPr txBox="1"/>
          <p:nvPr>
            <p:ph idx="4294967295" type="title"/>
          </p:nvPr>
        </p:nvSpPr>
        <p:spPr>
          <a:xfrm>
            <a:off x="641250" y="1289325"/>
            <a:ext cx="7861500" cy="14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i="1" lang="en-GB" sz="2560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rPr>
              <a:t>Note: This slide deck is view-only. </a:t>
            </a:r>
            <a:endParaRPr b="1" i="1" sz="2560">
              <a:solidFill>
                <a:srgbClr val="EA4335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i="1" lang="en-GB" sz="2560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rPr>
              <a:t>Please don’t request edit access - it’s shared for your reference.</a:t>
            </a:r>
            <a:endParaRPr i="1" sz="2560">
              <a:solidFill>
                <a:srgbClr val="EA4335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i="1" sz="2560">
              <a:solidFill>
                <a:srgbClr val="EA4335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-GB" sz="2560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rPr>
              <a:t>Make a copy of this </a:t>
            </a:r>
            <a:r>
              <a:rPr b="1" lang="en-GB" sz="2560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rPr>
              <a:t>slide</a:t>
            </a:r>
            <a:r>
              <a:rPr b="1" lang="en-GB" sz="2560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rPr>
              <a:t> for the project submission</a:t>
            </a:r>
            <a:endParaRPr b="1" sz="2560">
              <a:solidFill>
                <a:srgbClr val="EA433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 txBox="1"/>
          <p:nvPr/>
        </p:nvSpPr>
        <p:spPr>
          <a:xfrm>
            <a:off x="171050" y="867425"/>
            <a:ext cx="88209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Architecture diagram of the proposed solution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58" name="Google Shape;158;p35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"/>
          <p:cNvSpPr txBox="1"/>
          <p:nvPr/>
        </p:nvSpPr>
        <p:spPr>
          <a:xfrm>
            <a:off x="219900" y="855225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Snapshots of the MVP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4" name="Google Shape;164;p36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7"/>
          <p:cNvSpPr txBox="1"/>
          <p:nvPr/>
        </p:nvSpPr>
        <p:spPr>
          <a:xfrm>
            <a:off x="109950" y="781900"/>
            <a:ext cx="88941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Additional Details/Future Development (if any)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0" name="Google Shape;170;p37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8"/>
          <p:cNvSpPr txBox="1"/>
          <p:nvPr/>
        </p:nvSpPr>
        <p:spPr>
          <a:xfrm>
            <a:off x="146600" y="843000"/>
            <a:ext cx="8833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Provide links to your: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GitHub Public Repository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Demo Video Link (3 Minutes)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MVP Link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6" name="Google Shape;176;p38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9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87" name="Google Shape;187;p4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8" name="Google Shape;188;p40" title="tq slide techsprint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40"/>
          <p:cNvSpPr txBox="1"/>
          <p:nvPr/>
        </p:nvSpPr>
        <p:spPr>
          <a:xfrm>
            <a:off x="343275" y="3962950"/>
            <a:ext cx="37128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Thank you!</a:t>
            </a:r>
            <a:endParaRPr b="1" sz="4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7"/>
          <p:cNvSpPr txBox="1"/>
          <p:nvPr/>
        </p:nvSpPr>
        <p:spPr>
          <a:xfrm>
            <a:off x="436625" y="881025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GB" sz="4000" u="none" cap="none" strike="noStrik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Guidelines</a:t>
            </a:r>
            <a:endParaRPr b="1" i="0" sz="4000" u="none" cap="none" strike="noStrike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27"/>
          <p:cNvSpPr txBox="1"/>
          <p:nvPr/>
        </p:nvSpPr>
        <p:spPr>
          <a:xfrm>
            <a:off x="609900" y="1711275"/>
            <a:ext cx="7924200" cy="25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Kindly use the given template for submitting your project (Make a copy of the template)</a:t>
            </a:r>
            <a:endParaRPr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One team is only required to submit one project/ppt.</a:t>
            </a:r>
            <a:endParaRPr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The ideal size of the presentation should not be more than 10 slides.</a:t>
            </a:r>
            <a:endParaRPr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You are welcome to add as many POCs and design concepts to support your project.</a:t>
            </a:r>
            <a:endParaRPr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The project should be feasible and the team members should be capable enough, to come up with the prototype of the same idea, if required.</a:t>
            </a:r>
            <a:endParaRPr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b="1" i="1" lang="en-GB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Solutions must include at least one Google technology.</a:t>
            </a:r>
            <a:endParaRPr b="1" i="1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0" name="Google Shape;110;p27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8"/>
          <p:cNvSpPr txBox="1"/>
          <p:nvPr/>
        </p:nvSpPr>
        <p:spPr>
          <a:xfrm>
            <a:off x="162600" y="3195125"/>
            <a:ext cx="8760000" cy="17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Details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name: 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leader name: 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Problem Statement: Open Innovation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28" title="Techsprint bann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85198" cy="302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9"/>
          <p:cNvSpPr txBox="1"/>
          <p:nvPr/>
        </p:nvSpPr>
        <p:spPr>
          <a:xfrm>
            <a:off x="85525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Brief about your solution and problem st</a:t>
            </a:r>
            <a:r>
              <a:rPr b="1" lang="en-GB" sz="18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atement addressing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2" name="Google Shape;122;p29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/>
          <p:nvPr/>
        </p:nvSpPr>
        <p:spPr>
          <a:xfrm>
            <a:off x="183250" y="818550"/>
            <a:ext cx="87843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Opportunities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  <a:endParaRPr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8" name="Google Shape;128;p30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/>
          <p:nvPr/>
        </p:nvSpPr>
        <p:spPr>
          <a:xfrm>
            <a:off x="195475" y="855225"/>
            <a:ext cx="86988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List of features offered by the solution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4" name="Google Shape;134;p31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2"/>
          <p:cNvSpPr txBox="1"/>
          <p:nvPr/>
        </p:nvSpPr>
        <p:spPr>
          <a:xfrm>
            <a:off x="158825" y="855225"/>
            <a:ext cx="8784300" cy="11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GB" sz="18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Google </a:t>
            </a: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Technologies used in the solution</a:t>
            </a:r>
            <a:endParaRPr b="1" i="0" sz="12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40" name="Google Shape;140;p32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/>
        </p:nvSpPr>
        <p:spPr>
          <a:xfrm>
            <a:off x="195475" y="830775"/>
            <a:ext cx="8772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Process flow diagram or Use-case diagram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46" name="Google Shape;146;p33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4"/>
          <p:cNvSpPr txBox="1"/>
          <p:nvPr/>
        </p:nvSpPr>
        <p:spPr>
          <a:xfrm>
            <a:off x="207700" y="879650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Wireframes/Mock diagrams of the proposed solution (optional)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52" name="Google Shape;152;p34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